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 lvl="0">
      <a:defRPr lang="en-US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7171"/>
    <a:srgbClr val="660066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905F3-377E-4E1B-ADAC-25200BB9B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6ABE15-FC7F-41FF-9CC4-5FC68B661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601BF-1F7C-4830-B4CB-3C778F82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7377F-93D4-4689-93EC-DB5D08EAB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A9631-5640-43E1-8126-6D443E950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0958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6807C-F3E2-44A0-958C-C62729AB1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934CE6-1B52-49A8-A16A-5D8FB58D00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B701B-32C4-490E-8E7B-D2B3DF3FD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E8DED-4900-4C7B-A326-60BC073C6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A851BD-154E-4611-811B-E8CE034C4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0023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91FA6F-3C2E-42F9-B17D-95B069CE99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AE4C5-C57D-4B50-852B-6461DD974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33829-1030-495B-9175-D025422FB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B8699-D066-4E75-90C1-CE0DAE110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3CC7C-3A4A-4790-A822-7EB4C9FC2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4992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5E96A-F6C0-4512-BF36-2D19F87E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F0248-401A-4FC1-9A77-10F5CD05E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32FF4-CC87-4BB9-82C6-71106AB4B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4AC4B-5106-4D41-9C94-2A36B49D9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02D14-DB1D-4CEF-8970-5933B7FBE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8192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CFF78-484E-4DED-AD99-A3DB15BE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BE0FCD-A246-4C74-9063-96F4CF215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05151-4CA1-4F33-810B-C945A1DF9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1B580-5A2D-49DB-A61D-7E865928E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EDF8A-2575-4BD9-9782-1AA1BD94E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509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B040A-2777-46A5-97F2-5E223ADEE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11583-594A-48A7-97BF-E80A200FA3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C05CF-D718-461C-A1DC-CA751E192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5200A3-5FA3-4532-A786-90DBC5D2D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AD6176-A75D-40CF-9CB5-52A6559C7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898F7-F6E6-4B33-B5EF-B4DECA355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451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82FE0-D443-467B-8AF6-478D8951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42DEE1-A656-43B7-A82D-D759A02A7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A7E5B4-2B39-4BE9-858E-C82962C1C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F3CDD0-2E8F-4AE8-8AD8-3C94E89AB7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94DCE3-9050-49F8-93D4-07F83CE8AC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E9E4FC-061A-44CD-8171-5F8341DAD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4945A3-FC4F-4F50-A52F-75E6CDCEC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4BAEF4-665A-43E1-B640-58FF0D550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9304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44F6D-BC8D-40B0-8075-57949D86F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39666-FAD5-4B27-9066-B75DB2AF6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4283DB-0EA7-42B2-8B0F-2DE1C3E67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484D07-E036-4312-ADC7-6D0DE752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510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F534C7-E8DE-447F-8C58-080823238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947F41-35E1-49AB-B94E-9FAEB675D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02FD1-9B30-46F9-81F4-8801B06FF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36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72EC-C3F0-4A84-AD51-BA63E986E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5342E-0C52-41C6-AB27-3B1FC5EE6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66D70-9D55-489E-82BF-74439F00DB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A5325D-7CD6-450B-8F61-F8B8EE1FA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E28E55-9D5D-40FB-A993-E2F4D542D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E17551-3F77-4F38-B44E-EC2973B1D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159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CF83C-A1B9-4EDF-A699-CEC515EC1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D64346-C509-4E2C-8C68-461A04C26F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B797E9-55DD-447C-AC51-D6227D0A2D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F9253-279A-4753-8AD1-9F77339AA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9D1C1-4EC8-4D95-9264-AE217CED5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F7272-0A66-41D6-839D-2EACDCACC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664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9468C-42E2-430B-88A1-AC9E0B4DF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07BBB-90A0-4252-8E73-40F6487A9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00325-230B-49D0-8782-474C4F1DF7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A0D6A-4CC9-47F0-8291-D0308C89A011}" type="datetimeFigureOut">
              <a:rPr lang="en-IN" smtClean="0"/>
              <a:t>15-08-2020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E6134-6B26-4049-ABCE-5A0E07FC3C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611C0-6606-46A3-89BA-8CF7CDFB4A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F3AC0-292A-4814-81EB-2581DBB768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869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D510E312-8866-49DD-9405-9F0B4B8A5737}"/>
              </a:ext>
            </a:extLst>
          </p:cNvPr>
          <p:cNvGrpSpPr/>
          <p:nvPr/>
        </p:nvGrpSpPr>
        <p:grpSpPr>
          <a:xfrm>
            <a:off x="-70634" y="-762853"/>
            <a:ext cx="12417039" cy="7620853"/>
            <a:chOff x="-70634" y="-762853"/>
            <a:chExt cx="12417039" cy="762085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EE2509A-8A38-4BEF-86A1-2717FF3523B4}"/>
                </a:ext>
              </a:extLst>
            </p:cNvPr>
            <p:cNvGrpSpPr/>
            <p:nvPr/>
          </p:nvGrpSpPr>
          <p:grpSpPr>
            <a:xfrm>
              <a:off x="-70634" y="0"/>
              <a:ext cx="12266645" cy="6858000"/>
              <a:chOff x="-70634" y="0"/>
              <a:chExt cx="12266645" cy="6858000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197A149-62B5-4595-A13C-870419FBD4B1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6858000"/>
                <a:chOff x="0" y="0"/>
                <a:chExt cx="12192000" cy="6858000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D59FE055-94C8-4398-8DD3-4FCB2FE2A239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2192000" cy="6858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pic>
              <p:nvPicPr>
                <p:cNvPr id="2" name="Picture 8" descr="A drawing of a face&#10;&#10;Description automatically generated">
                  <a:extLst>
                    <a:ext uri="{FF2B5EF4-FFF2-40B4-BE49-F238E27FC236}">
                      <a16:creationId xmlns:a16="http://schemas.microsoft.com/office/drawing/2014/main" id="{2803FA61-C2D7-4253-9A8E-5E53F96BC8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alphaModFix amt="85000"/>
                </a:blip>
                <a:stretch>
                  <a:fillRect/>
                </a:stretch>
              </p:blipFill>
              <p:spPr>
                <a:xfrm>
                  <a:off x="429206" y="181106"/>
                  <a:ext cx="6786826" cy="906926"/>
                </a:xfrm>
                <a:prstGeom prst="rect">
                  <a:avLst/>
                </a:prstGeom>
              </p:spPr>
            </p:pic>
          </p:grp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18205A11-EEA4-4C00-A951-6EF6C2DAA9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-70634" y="2928364"/>
                <a:ext cx="12266645" cy="3652101"/>
              </a:xfrm>
              <a:prstGeom prst="rect">
                <a:avLst/>
              </a:prstGeom>
            </p:spPr>
          </p:pic>
        </p:grpSp>
        <p:pic>
          <p:nvPicPr>
            <p:cNvPr id="6" name="Picture 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586B9C61-B515-44D8-A896-A92763CF0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85000"/>
            </a:blip>
            <a:stretch>
              <a:fillRect/>
            </a:stretch>
          </p:blipFill>
          <p:spPr>
            <a:xfrm>
              <a:off x="8987785" y="-762853"/>
              <a:ext cx="3358620" cy="335862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29206" y="1615783"/>
            <a:ext cx="989867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5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(Title only)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BAD96B-5E26-4CD0-85E0-DBC58751BE76}"/>
              </a:ext>
            </a:extLst>
          </p:cNvPr>
          <p:cNvSpPr txBox="1"/>
          <p:nvPr/>
        </p:nvSpPr>
        <p:spPr>
          <a:xfrm>
            <a:off x="429206" y="2552331"/>
            <a:ext cx="7725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accent1">
                    <a:lumMod val="50000"/>
                  </a:schemeClr>
                </a:solidFill>
              </a:rPr>
              <a:t>Team Name and Team ID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548185" y="6261535"/>
            <a:ext cx="643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421078-D94F-4B8A-8347-52BC842E9BE2}"/>
              </a:ext>
            </a:extLst>
          </p:cNvPr>
          <p:cNvSpPr txBox="1"/>
          <p:nvPr/>
        </p:nvSpPr>
        <p:spPr>
          <a:xfrm>
            <a:off x="429206" y="3212042"/>
            <a:ext cx="44507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&lt;link to your unlisted YouTube video&gt;</a:t>
            </a:r>
          </a:p>
        </p:txBody>
      </p:sp>
    </p:spTree>
    <p:extLst>
      <p:ext uri="{BB962C8B-B14F-4D97-AF65-F5344CB8AC3E}">
        <p14:creationId xmlns:p14="http://schemas.microsoft.com/office/powerpoint/2010/main" val="758385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9891D54-E1D1-4BBA-A1B6-AC4352AD86EA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 descr="A close up of a logo&#10;&#10;Description automatically generated">
              <a:extLst>
                <a:ext uri="{FF2B5EF4-FFF2-40B4-BE49-F238E27FC236}">
                  <a16:creationId xmlns:a16="http://schemas.microsoft.com/office/drawing/2014/main" id="{B799B16E-C7AB-4836-B862-925C454CC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10544" y="330600"/>
            <a:ext cx="1060890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400" b="1" dirty="0">
                <a:latin typeface="Arial" panose="020B0604020202020204" pitchFamily="34" charset="0"/>
                <a:cs typeface="Arial" panose="020B0604020202020204" pitchFamily="34" charset="0"/>
              </a:rPr>
              <a:t>Novelty</a:t>
            </a:r>
            <a:endParaRPr lang="en-IN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383343" y="422933"/>
            <a:ext cx="6438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447B8-0FCB-43AA-890F-2A7E8DFE5742}"/>
              </a:ext>
            </a:extLst>
          </p:cNvPr>
          <p:cNvSpPr txBox="1"/>
          <p:nvPr/>
        </p:nvSpPr>
        <p:spPr>
          <a:xfrm>
            <a:off x="410545" y="1430642"/>
            <a:ext cx="10288557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address the following questions here: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unique is your solution and what makes your solution stand out? How is your solution different from any existing solutions?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change can your solution bring?</a:t>
            </a:r>
          </a:p>
        </p:txBody>
      </p:sp>
    </p:spTree>
    <p:extLst>
      <p:ext uri="{BB962C8B-B14F-4D97-AF65-F5344CB8AC3E}">
        <p14:creationId xmlns:p14="http://schemas.microsoft.com/office/powerpoint/2010/main" val="2314391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CF29FDE-24ED-43CD-B231-9FF09662B681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 descr="A close up of a logo&#10;&#10;Description automatically generated">
              <a:extLst>
                <a:ext uri="{FF2B5EF4-FFF2-40B4-BE49-F238E27FC236}">
                  <a16:creationId xmlns:a16="http://schemas.microsoft.com/office/drawing/2014/main" id="{3A7581E9-A3A1-428E-956C-42F787341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10544" y="330600"/>
            <a:ext cx="1060890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400" b="1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IN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383343" y="422933"/>
            <a:ext cx="6438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447B8-0FCB-43AA-890F-2A7E8DFE5742}"/>
              </a:ext>
            </a:extLst>
          </p:cNvPr>
          <p:cNvSpPr txBox="1"/>
          <p:nvPr/>
        </p:nvSpPr>
        <p:spPr>
          <a:xfrm>
            <a:off x="410545" y="1430642"/>
            <a:ext cx="10288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include a minimum of five credible sources as references.</a:t>
            </a:r>
            <a:endParaRPr lang="en-US" sz="20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910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4996ECD-EE78-423A-910B-37EC44BAA38F}"/>
              </a:ext>
            </a:extLst>
          </p:cNvPr>
          <p:cNvGrpSpPr/>
          <p:nvPr/>
        </p:nvGrpSpPr>
        <p:grpSpPr>
          <a:xfrm>
            <a:off x="0" y="-762853"/>
            <a:ext cx="12346405" cy="7620853"/>
            <a:chOff x="0" y="-762853"/>
            <a:chExt cx="12346405" cy="762085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5B482DA-07C3-4DBC-BEB7-3E99AA1EA6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2705732"/>
              <a:ext cx="12192000" cy="3652101"/>
            </a:xfrm>
            <a:prstGeom prst="rect">
              <a:avLst/>
            </a:prstGeom>
          </p:spPr>
        </p:pic>
        <p:pic>
          <p:nvPicPr>
            <p:cNvPr id="3" name="Picture 8" descr="A drawing of a face&#10;&#10;Description automatically generated">
              <a:extLst>
                <a:ext uri="{FF2B5EF4-FFF2-40B4-BE49-F238E27FC236}">
                  <a16:creationId xmlns:a16="http://schemas.microsoft.com/office/drawing/2014/main" id="{998E3590-3366-4A82-A737-B6AD46A66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9206" y="181106"/>
              <a:ext cx="6786826" cy="906926"/>
            </a:xfrm>
            <a:prstGeom prst="rect">
              <a:avLst/>
            </a:prstGeom>
          </p:spPr>
        </p:pic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51D60629-506C-4C6C-ABE8-8D4FB5A73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85000"/>
            </a:blip>
            <a:stretch>
              <a:fillRect/>
            </a:stretch>
          </p:blipFill>
          <p:spPr>
            <a:xfrm>
              <a:off x="8987785" y="-762853"/>
              <a:ext cx="3358620" cy="335862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3481094" y="1305349"/>
            <a:ext cx="5229811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6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BAD96B-5E26-4CD0-85E0-DBC58751BE76}"/>
              </a:ext>
            </a:extLst>
          </p:cNvPr>
          <p:cNvSpPr txBox="1"/>
          <p:nvPr/>
        </p:nvSpPr>
        <p:spPr>
          <a:xfrm>
            <a:off x="3935961" y="2413345"/>
            <a:ext cx="4320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accent1">
                    <a:lumMod val="50000"/>
                  </a:schemeClr>
                </a:solidFill>
              </a:rPr>
              <a:t>Team Name and Number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383344" y="6127074"/>
            <a:ext cx="643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81903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3C22DD7-F1F9-4139-AE4B-8A58ED5F0228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bg1"/>
                </a:solidFill>
              </a:endParaRPr>
            </a:p>
          </p:txBody>
        </p:sp>
        <p:pic>
          <p:nvPicPr>
            <p:cNvPr id="9" name="Picture 8" descr="A close up of a logo&#10;&#10;Description automatically generated">
              <a:extLst>
                <a:ext uri="{FF2B5EF4-FFF2-40B4-BE49-F238E27FC236}">
                  <a16:creationId xmlns:a16="http://schemas.microsoft.com/office/drawing/2014/main" id="{7C729ACA-A212-4BEC-9829-6202C6016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10545" y="253656"/>
            <a:ext cx="849085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800" b="1" dirty="0">
                <a:latin typeface="Arial" panose="020B0604020202020204" pitchFamily="34" charset="0"/>
                <a:cs typeface="Arial" panose="020B0604020202020204" pitchFamily="34" charset="0"/>
              </a:rPr>
              <a:t>Flowchart</a:t>
            </a:r>
            <a:r>
              <a:rPr lang="en-IN" sz="5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383343" y="422933"/>
            <a:ext cx="6438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447B8-0FCB-43AA-890F-2A7E8DFE5742}"/>
              </a:ext>
            </a:extLst>
          </p:cNvPr>
          <p:cNvSpPr txBox="1"/>
          <p:nvPr/>
        </p:nvSpPr>
        <p:spPr>
          <a:xfrm>
            <a:off x="410545" y="1290683"/>
            <a:ext cx="10288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clearly state the step by step implementation of each stage of the solution.</a:t>
            </a:r>
            <a:endParaRPr lang="en-IN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001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8157F9B-3993-480E-B613-E9CAE8F87B69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 descr="A close up of a logo&#10;&#10;Description automatically generated">
              <a:extLst>
                <a:ext uri="{FF2B5EF4-FFF2-40B4-BE49-F238E27FC236}">
                  <a16:creationId xmlns:a16="http://schemas.microsoft.com/office/drawing/2014/main" id="{79B635C6-7BA3-413B-A928-1C04AD2A4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10544" y="299822"/>
            <a:ext cx="106089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800" b="1" dirty="0">
                <a:latin typeface="Arial" panose="020B0604020202020204" pitchFamily="34" charset="0"/>
                <a:cs typeface="Arial" panose="020B0604020202020204" pitchFamily="34" charset="0"/>
              </a:rPr>
              <a:t>Use Case and Real-Life Impact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383343" y="422933"/>
            <a:ext cx="6438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447B8-0FCB-43AA-890F-2A7E8DFE5742}"/>
              </a:ext>
            </a:extLst>
          </p:cNvPr>
          <p:cNvSpPr txBox="1"/>
          <p:nvPr/>
        </p:nvSpPr>
        <p:spPr>
          <a:xfrm>
            <a:off x="410545" y="1430642"/>
            <a:ext cx="10288557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cover the following points:</a:t>
            </a:r>
          </a:p>
          <a:p>
            <a:pPr algn="just"/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your target audience, how will they use your solution and why?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Clearly state scenarios where the features of your solution will be implemented.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impact will the solution have on the target demographic?</a:t>
            </a:r>
            <a:endParaRPr lang="en-IN" sz="24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8247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F9DA427-29B0-417E-831F-B71F088885E5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23" name="Google Shape;23;p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" name="Picture 3" descr="A close up of a logo&#10;&#10;Description automatically generated">
              <a:extLst>
                <a:ext uri="{FF2B5EF4-FFF2-40B4-BE49-F238E27FC236}">
                  <a16:creationId xmlns:a16="http://schemas.microsoft.com/office/drawing/2014/main" id="{1AE80084-7CD3-41BB-A48F-838C1BE9B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24" name="Google Shape;24;p1"/>
          <p:cNvSpPr txBox="1"/>
          <p:nvPr/>
        </p:nvSpPr>
        <p:spPr>
          <a:xfrm>
            <a:off x="410544" y="299822"/>
            <a:ext cx="106089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latin typeface="Arial"/>
                <a:ea typeface="Arial"/>
                <a:cs typeface="Arial"/>
                <a:sym typeface="Arial"/>
              </a:rPr>
              <a:t>UI/UX Frames</a:t>
            </a:r>
            <a:endParaRPr dirty="0"/>
          </a:p>
        </p:txBody>
      </p:sp>
      <p:sp>
        <p:nvSpPr>
          <p:cNvPr id="25" name="Google Shape;25;p1"/>
          <p:cNvSpPr txBox="1"/>
          <p:nvPr/>
        </p:nvSpPr>
        <p:spPr>
          <a:xfrm>
            <a:off x="11383343" y="422933"/>
            <a:ext cx="6438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6" name="Google Shape;26;p1"/>
          <p:cNvSpPr txBox="1"/>
          <p:nvPr/>
        </p:nvSpPr>
        <p:spPr>
          <a:xfrm>
            <a:off x="5549721" y="1273182"/>
            <a:ext cx="5163872" cy="5632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Refer to the </a:t>
            </a:r>
            <a:r>
              <a:rPr lang="en-US" sz="2400" b="1" dirty="0">
                <a:solidFill>
                  <a:srgbClr val="71717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sample</a:t>
            </a: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shown to the left.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Please include a hand-drawn design of web-pages/app-pages. Alternatively, you can include the wireframes.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Please include UI frames/ UX designs of your solution keeping in mind how user-friendly your UI/UX is.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You could refer to software </a:t>
            </a: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such as </a:t>
            </a: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Balsamiq and Wireframes.cc, for the same.</a:t>
            </a:r>
          </a:p>
          <a:p>
            <a:pPr algn="just"/>
            <a:endParaRPr lang="en-US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F7EEB6F-B55B-7045-86FE-B0CEA39EF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6461" y="1430644"/>
            <a:ext cx="2316799" cy="46181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1EF70C6-F767-47D4-A441-6861EA69DF86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 descr="A close up of a logo&#10;&#10;Description automatically generated">
              <a:extLst>
                <a:ext uri="{FF2B5EF4-FFF2-40B4-BE49-F238E27FC236}">
                  <a16:creationId xmlns:a16="http://schemas.microsoft.com/office/drawing/2014/main" id="{F2EBDDE9-8242-4F02-96CA-EC93734C0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10544" y="299822"/>
            <a:ext cx="106089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 of the Application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383343" y="422933"/>
            <a:ext cx="6438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447B8-0FCB-43AA-890F-2A7E8DFE5742}"/>
              </a:ext>
            </a:extLst>
          </p:cNvPr>
          <p:cNvSpPr txBox="1"/>
          <p:nvPr/>
        </p:nvSpPr>
        <p:spPr>
          <a:xfrm>
            <a:off x="410544" y="1430642"/>
            <a:ext cx="10288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 the features of your solution and briefly explain its implementation.</a:t>
            </a:r>
            <a:endParaRPr lang="en-IN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19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62E2B24-422F-4CDC-AC80-671D0B5CADEE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 descr="A close up of a logo&#10;&#10;Description automatically generated">
              <a:extLst>
                <a:ext uri="{FF2B5EF4-FFF2-40B4-BE49-F238E27FC236}">
                  <a16:creationId xmlns:a16="http://schemas.microsoft.com/office/drawing/2014/main" id="{B521D0BC-66C1-44CE-9588-D62A2E050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10544" y="299822"/>
            <a:ext cx="106089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[OPTIONAL] 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019453" y="422933"/>
            <a:ext cx="100770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[06]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447B8-0FCB-43AA-890F-2A7E8DFE5742}"/>
              </a:ext>
            </a:extLst>
          </p:cNvPr>
          <p:cNvSpPr txBox="1"/>
          <p:nvPr/>
        </p:nvSpPr>
        <p:spPr>
          <a:xfrm>
            <a:off x="410545" y="1430642"/>
            <a:ext cx="10288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may include any two additional features which were not mentioned previously in your abstract. </a:t>
            </a:r>
            <a:endParaRPr lang="en-IN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460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51B55AA-C182-4AE7-9212-5DB16AEFD742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 descr="A close up of a logo&#10;&#10;Description automatically generated">
              <a:extLst>
                <a:ext uri="{FF2B5EF4-FFF2-40B4-BE49-F238E27FC236}">
                  <a16:creationId xmlns:a16="http://schemas.microsoft.com/office/drawing/2014/main" id="{86255A63-F828-4E21-A0F7-183D3930B6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10544" y="330600"/>
            <a:ext cx="1060890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Algorithms Used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383343" y="422933"/>
            <a:ext cx="6438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447B8-0FCB-43AA-890F-2A7E8DFE5742}"/>
              </a:ext>
            </a:extLst>
          </p:cNvPr>
          <p:cNvSpPr txBox="1"/>
          <p:nvPr/>
        </p:nvSpPr>
        <p:spPr>
          <a:xfrm>
            <a:off x="410545" y="1430642"/>
            <a:ext cx="102885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include an explanation of the algorithm you plan to use in your solution (if any).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Clearly state where it will be implemented in your solution and to solve which problem.</a:t>
            </a:r>
            <a:endParaRPr lang="en-IN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259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5F50B8D-F95B-4A38-A941-D09B8383F500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 descr="A close up of a logo&#10;&#10;Description automatically generated">
              <a:extLst>
                <a:ext uri="{FF2B5EF4-FFF2-40B4-BE49-F238E27FC236}">
                  <a16:creationId xmlns:a16="http://schemas.microsoft.com/office/drawing/2014/main" id="{789B6A45-C1B5-4D81-8748-18DE54FD1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10544" y="330600"/>
            <a:ext cx="1060890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Technologies used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383343" y="422933"/>
            <a:ext cx="6438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447B8-0FCB-43AA-890F-2A7E8DFE5742}"/>
              </a:ext>
            </a:extLst>
          </p:cNvPr>
          <p:cNvSpPr txBox="1"/>
          <p:nvPr/>
        </p:nvSpPr>
        <p:spPr>
          <a:xfrm>
            <a:off x="410545" y="1430642"/>
            <a:ext cx="1125272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 all technologies you plan on using for your solution. Please include:</a:t>
            </a:r>
          </a:p>
          <a:p>
            <a:pPr algn="just"/>
            <a:endParaRPr lang="en-US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of software (Web or Mobile Application) you plan to use.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Software/Hardware dependencies.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Constraints.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Stack &amp; Frameworks you will be using (Include any APIs you plan to use).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Platforms you may use in your solution.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Specify If you plan to reuse of existing software components or libraries.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Mention any licensing/subscription cost incurred for utilizing third party services.</a:t>
            </a:r>
            <a:endParaRPr lang="en-IN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038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FADD7D7-5979-4C12-9D38-2010D9FA9B59}"/>
              </a:ext>
            </a:extLst>
          </p:cNvPr>
          <p:cNvGrpSpPr/>
          <p:nvPr/>
        </p:nvGrpSpPr>
        <p:grpSpPr>
          <a:xfrm>
            <a:off x="0" y="0"/>
            <a:ext cx="12192000" cy="7573320"/>
            <a:chOff x="0" y="0"/>
            <a:chExt cx="12192000" cy="7573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9FE055-94C8-4398-8DD3-4FCB2FE2A2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 descr="A close up of a logo&#10;&#10;Description automatically generated">
              <a:extLst>
                <a:ext uri="{FF2B5EF4-FFF2-40B4-BE49-F238E27FC236}">
                  <a16:creationId xmlns:a16="http://schemas.microsoft.com/office/drawing/2014/main" id="{D747A13A-F00B-4D41-B73E-3EDA88986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67000" y="715320"/>
              <a:ext cx="6858000" cy="685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59B8074-E759-4A61-AC4D-AF05FA125F50}"/>
              </a:ext>
            </a:extLst>
          </p:cNvPr>
          <p:cNvSpPr txBox="1"/>
          <p:nvPr/>
        </p:nvSpPr>
        <p:spPr>
          <a:xfrm>
            <a:off x="410544" y="330600"/>
            <a:ext cx="1060890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Technologies used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4E5B2-AEF1-42D2-B7FC-02FB2DBFD805}"/>
              </a:ext>
            </a:extLst>
          </p:cNvPr>
          <p:cNvSpPr txBox="1"/>
          <p:nvPr/>
        </p:nvSpPr>
        <p:spPr>
          <a:xfrm>
            <a:off x="11383343" y="422933"/>
            <a:ext cx="6438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447B8-0FCB-43AA-890F-2A7E8DFE5742}"/>
              </a:ext>
            </a:extLst>
          </p:cNvPr>
          <p:cNvSpPr txBox="1"/>
          <p:nvPr/>
        </p:nvSpPr>
        <p:spPr>
          <a:xfrm>
            <a:off x="410545" y="1430642"/>
            <a:ext cx="10288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1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may continue with your list here.</a:t>
            </a:r>
            <a:endParaRPr lang="en-IN" sz="2400" dirty="0">
              <a:solidFill>
                <a:srgbClr val="71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996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Office PowerPoint</Application>
  <PresentationFormat>Widescreen</PresentationFormat>
  <Paragraphs>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Hritik Bansal</cp:lastModifiedBy>
  <cp:revision>15</cp:revision>
  <dcterms:modified xsi:type="dcterms:W3CDTF">2020-08-15T11:36:58Z</dcterms:modified>
</cp:coreProperties>
</file>